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99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49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5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27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3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51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4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7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6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7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8C03-614A-466B-B1B7-A1CB17801B05}" type="datetimeFigureOut">
              <a:rPr lang="es-ES" smtClean="0"/>
              <a:pPr/>
              <a:t>27/05/2018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4FD5-A9E7-4E44-ABC7-42FF2E837F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70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gherrero\Pictures\IMG-20141108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68" y="-27384"/>
            <a:ext cx="3499344" cy="26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gherrero\Desktop\Proyectos_virginia\GOLF\FOTOS 2014\IMG_20140615_130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" y="-27384"/>
            <a:ext cx="3499344" cy="26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512" y="4088973"/>
            <a:ext cx="3528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Broadway" panose="04040905080B02020502" pitchFamily="82" charset="0"/>
              </a:rPr>
              <a:t>PROGRAMA:</a:t>
            </a:r>
          </a:p>
          <a:p>
            <a:r>
              <a:rPr lang="es-ES" sz="1100" b="1" dirty="0"/>
              <a:t>MAÑANA</a:t>
            </a:r>
          </a:p>
          <a:p>
            <a:r>
              <a:rPr lang="es-ES" sz="1100" dirty="0"/>
              <a:t>10:00 – 13:30 	  CLASES GOLF (CAMPO Y CANCHA)</a:t>
            </a:r>
          </a:p>
          <a:p>
            <a:r>
              <a:rPr lang="es-ES" sz="1100" dirty="0"/>
              <a:t>13:30 – 15:00	  ALMUERZO</a:t>
            </a:r>
            <a:endParaRPr lang="es-ES" sz="1100" b="1" dirty="0"/>
          </a:p>
          <a:p>
            <a:r>
              <a:rPr lang="es-ES" sz="1100" b="1" dirty="0"/>
              <a:t>TARDE</a:t>
            </a:r>
          </a:p>
          <a:p>
            <a:r>
              <a:rPr lang="es-ES" sz="1100" dirty="0"/>
              <a:t>15:00 – 17:30	ACTIVIDADES DE GOLF 	</a:t>
            </a:r>
          </a:p>
          <a:p>
            <a:r>
              <a:rPr lang="es-ES" sz="1100" dirty="0"/>
              <a:t>17:30 – 18:00	  MERIENDA y SALIDA A DESTINO</a:t>
            </a:r>
          </a:p>
          <a:p>
            <a:endParaRPr lang="es-ES" sz="1100" dirty="0"/>
          </a:p>
          <a:p>
            <a:r>
              <a:rPr lang="es-ES" sz="1100" dirty="0"/>
              <a:t>(Sujeto a variaciones a criterio del profesorado)</a:t>
            </a:r>
            <a:endParaRPr lang="es-ES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-36512" y="3095962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Broadway" panose="04040905080B02020502" pitchFamily="82" charset="0"/>
              </a:rPr>
              <a:t>EDADES:</a:t>
            </a:r>
          </a:p>
          <a:p>
            <a:r>
              <a:rPr lang="es-ES" sz="1100" dirty="0"/>
              <a:t>DE 8 A 16 </a:t>
            </a:r>
            <a:r>
              <a:rPr lang="es-ES" sz="1100"/>
              <a:t>AÑOS (CON HANDICAP)</a:t>
            </a:r>
            <a:endParaRPr lang="es-ES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-36512" y="357301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Broadway" panose="04040905080B02020502" pitchFamily="82" charset="0"/>
              </a:rPr>
              <a:t>HORARIO:</a:t>
            </a:r>
          </a:p>
          <a:p>
            <a:r>
              <a:rPr lang="es-ES" sz="1100" dirty="0"/>
              <a:t>LUNES A VIERNES DE 10:00 A 18:00 </a:t>
            </a:r>
            <a:endParaRPr lang="es-ES" sz="1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88224" y="305938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C000"/>
                </a:solidFill>
                <a:latin typeface="Broadway" panose="04040905080B02020502" pitchFamily="82" charset="0"/>
              </a:rPr>
              <a:t>TARIFAS:</a:t>
            </a:r>
          </a:p>
          <a:p>
            <a:r>
              <a:rPr lang="es-ES" sz="1100" b="1" dirty="0"/>
              <a:t>1 SEMANA – 245 € / NIÑO</a:t>
            </a:r>
          </a:p>
          <a:p>
            <a:r>
              <a:rPr lang="es-ES" sz="1100" b="1" dirty="0"/>
              <a:t>2 </a:t>
            </a:r>
            <a:r>
              <a:rPr lang="es-ES" sz="1100" b="1" dirty="0" err="1"/>
              <a:t>ó</a:t>
            </a:r>
            <a:r>
              <a:rPr lang="es-ES" sz="1100" b="1" dirty="0"/>
              <a:t> MAS HERMANOS – 225 €/NIÑO</a:t>
            </a:r>
            <a:endParaRPr lang="es-ES" sz="1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88224" y="3789040"/>
            <a:ext cx="23762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C000"/>
                </a:solidFill>
                <a:latin typeface="Broadway" panose="04040905080B02020502" pitchFamily="82" charset="0"/>
              </a:rPr>
              <a:t>INSCRIPCIÓN: </a:t>
            </a:r>
          </a:p>
          <a:p>
            <a:r>
              <a:rPr lang="es-ES" sz="1100" dirty="0"/>
              <a:t>PERIODO ABIERTO DESDE HASTA EL 15 DE JUNIO 2018</a:t>
            </a:r>
          </a:p>
          <a:p>
            <a:endParaRPr lang="es-ES" sz="11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88224" y="4653136"/>
            <a:ext cx="25922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C000"/>
                </a:solidFill>
                <a:latin typeface="Broadway" panose="04040905080B02020502" pitchFamily="82" charset="0"/>
              </a:rPr>
              <a:t>TRANSPORTE:</a:t>
            </a:r>
          </a:p>
          <a:p>
            <a:r>
              <a:rPr lang="es-ES" sz="1100" dirty="0"/>
              <a:t>SALIDAS PROGRAMADAS DESDE :</a:t>
            </a:r>
          </a:p>
          <a:p>
            <a:endParaRPr lang="es-ES" sz="1100" dirty="0"/>
          </a:p>
          <a:p>
            <a:pPr marL="171450" indent="-171450">
              <a:buFontTx/>
              <a:buChar char="-"/>
            </a:pPr>
            <a:r>
              <a:rPr lang="es-ES" sz="1100" dirty="0"/>
              <a:t>VITORIA</a:t>
            </a:r>
          </a:p>
          <a:p>
            <a:pPr marL="171450" indent="-171450">
              <a:buFontTx/>
              <a:buChar char="-"/>
            </a:pPr>
            <a:r>
              <a:rPr lang="es-ES" sz="1100" dirty="0"/>
              <a:t>MONDRAGÓN</a:t>
            </a:r>
          </a:p>
          <a:p>
            <a:pPr marL="171450" indent="-171450">
              <a:buFontTx/>
              <a:buChar char="-"/>
            </a:pPr>
            <a:r>
              <a:rPr lang="es-ES" sz="1100" dirty="0"/>
              <a:t>DURANGO</a:t>
            </a:r>
            <a:endParaRPr lang="es-ES" sz="1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347864" y="5301208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2"/>
                </a:solidFill>
                <a:latin typeface="Broadway" panose="04040905080B02020502" pitchFamily="82" charset="0"/>
              </a:rPr>
              <a:t>INFORMACIÓN:</a:t>
            </a:r>
          </a:p>
          <a:p>
            <a:endParaRPr lang="es-ES" sz="1100" dirty="0"/>
          </a:p>
          <a:p>
            <a:r>
              <a:rPr lang="es-ES" sz="1100" b="1" dirty="0"/>
              <a:t>A TRAVÉS DE:</a:t>
            </a:r>
          </a:p>
          <a:p>
            <a:r>
              <a:rPr lang="es-ES" sz="1100" dirty="0"/>
              <a:t>CLUB: ANDER PADURA (659 68 23 23)</a:t>
            </a:r>
          </a:p>
          <a:p>
            <a:r>
              <a:rPr lang="es-ES" sz="1100" dirty="0"/>
              <a:t>PROFESOR: MIKEL GALDÓS (692 20 34 18)</a:t>
            </a:r>
            <a:endParaRPr lang="es-ES" sz="1000" dirty="0"/>
          </a:p>
        </p:txBody>
      </p:sp>
      <p:pic>
        <p:nvPicPr>
          <p:cNvPr id="1031" name="Picture 7" descr="C:\Users\vgherrero\Desktop\Proyectos_virginia\GOLF\logo_larrab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45" y="6091081"/>
            <a:ext cx="2632967" cy="7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"/>
          <a:stretch/>
        </p:blipFill>
        <p:spPr bwMode="auto">
          <a:xfrm>
            <a:off x="2987824" y="1628800"/>
            <a:ext cx="3245296" cy="265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95536" y="8936"/>
            <a:ext cx="8352000" cy="284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4801"/>
              </a:avLst>
            </a:prstTxWarp>
          </a:bodyPr>
          <a:lstStyle/>
          <a:p>
            <a:pPr algn="ctr" rtl="0">
              <a:buNone/>
            </a:pPr>
            <a:r>
              <a:rPr lang="es-ES" sz="2400" b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Summer</a:t>
            </a:r>
            <a:r>
              <a:rPr lang="es-ES" sz="2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es-ES" sz="2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Camp</a:t>
            </a:r>
            <a:r>
              <a:rPr lang="es-ES" sz="2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es-ES" sz="2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GOLF</a:t>
            </a:r>
            <a:r>
              <a:rPr lang="es-ES" sz="2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</a:t>
            </a:r>
            <a:endParaRPr lang="es-ES" sz="24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mpact"/>
            </a:endParaRPr>
          </a:p>
          <a:p>
            <a:pPr algn="ctr" rtl="0">
              <a:buNone/>
            </a:pPr>
            <a:endParaRPr lang="es-ES" sz="2400" b="1" kern="1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mpact"/>
            </a:endParaRPr>
          </a:p>
          <a:p>
            <a:pPr algn="ctr" rtl="0">
              <a:buNone/>
            </a:pPr>
            <a:r>
              <a:rPr lang="es-ES" sz="2400" b="1" kern="10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Del 25 al  29 Junio</a:t>
            </a:r>
          </a:p>
        </p:txBody>
      </p:sp>
      <p:sp>
        <p:nvSpPr>
          <p:cNvPr id="9" name="8 Elipse"/>
          <p:cNvSpPr/>
          <p:nvPr/>
        </p:nvSpPr>
        <p:spPr>
          <a:xfrm>
            <a:off x="2987824" y="4969569"/>
            <a:ext cx="3168352" cy="16277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93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98</Words>
  <Application>Microsoft Office PowerPoint</Application>
  <PresentationFormat>Presentación en pantalla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Broadway</vt:lpstr>
      <vt:lpstr>Calibri</vt:lpstr>
      <vt:lpstr>Impact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vgherrero</dc:creator>
  <cp:lastModifiedBy>Ander</cp:lastModifiedBy>
  <cp:revision>21</cp:revision>
  <cp:lastPrinted>2018-05-27T13:24:08Z</cp:lastPrinted>
  <dcterms:created xsi:type="dcterms:W3CDTF">2015-04-24T14:40:40Z</dcterms:created>
  <dcterms:modified xsi:type="dcterms:W3CDTF">2018-05-27T13:28:59Z</dcterms:modified>
</cp:coreProperties>
</file>